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0"/>
    <p:restoredTop sz="96405"/>
  </p:normalViewPr>
  <p:slideViewPr>
    <p:cSldViewPr snapToGrid="0">
      <p:cViewPr>
        <p:scale>
          <a:sx n="127" d="100"/>
          <a:sy n="127" d="100"/>
        </p:scale>
        <p:origin x="12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8A8F0-1299-43CF-1F31-104E059F2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29A0B3-39F4-B900-F9BB-44883D27C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E55C8-13C7-CF19-D7C9-8F1D844D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8277A-C659-0A5C-C62F-39BB27CA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66F8B-65CB-8701-1CAB-07CBA500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1537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763E1-B5E6-C4F7-846C-A90C8772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EF6BE-CF6B-E14D-2433-B9CEB21F8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5DCB4-C88C-4B8E-A5D5-2DD437142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4C067-1C40-99FE-F3BB-68FB8CEAD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D8677-4F21-4DB8-1A25-F1C757F4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464908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D80FF-D720-6E83-E880-83700C0A7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C1B133-C828-51BF-46D5-3E91B6139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B8F36-FA93-CEC7-F494-224E8201B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BF40-8506-3DFA-D48A-B44C556DF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741C0-5A74-38F6-17CF-BE466CDF0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3192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0CBCD-6B17-DFF8-808B-988678610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C140F-A2B7-CC0E-C987-7D835C629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E3D2E-81E3-2547-B669-545D651EE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9EFA-8002-D826-3CA5-AC3CC4FD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CAC02-9355-33E2-1A70-2AA15E74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572292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EB43-573A-EE77-1EBA-A9B23391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2B154-0246-AFD7-8C61-89915F780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BA002-9B9C-76B2-7A2E-652EAB70B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66019-6924-F7F0-9DE8-E298D7EEE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499B3-5497-2315-7D8D-56BC4C015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381846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0298-BE97-D1D8-48B0-3361FABD1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6CA3D-6214-32AF-C0D4-4516FE314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B2652-14CD-7B35-0C8A-1376FFD14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B5C70-866C-8AC6-E21B-E975DB180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41166-19AC-7617-F180-B71A3DE06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3741C-7B3B-DF07-7C5D-2C0B27FB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241246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1E8DA-6088-2E33-1C8D-4BFCA87BF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AE0BC-AC03-256C-C0C5-2F1C46300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305EA-5675-3F95-AAAF-708083E8F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FAF988-702C-178B-279F-5521FE82F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761DC-B455-B49A-C724-95F8B84E8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008DAA-0507-F90E-F755-03056B1BC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4FAFA-1DDF-8A0D-3974-6FE4F84A8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8EF316-57B9-4A72-6402-C029DD3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7791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814E5-4463-7CDE-3777-285F59A4E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60721-B78D-02ED-A85A-C5437852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24BF6E-5B26-60D5-1B6C-3926B783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76B87B-5BD6-552B-126F-84975882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54739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ECFA22-FF9E-76C2-52B8-D79EF2C84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FEBA52-5F2B-4D4A-0EEB-7EEEB6A1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402FC-4452-BD85-7D8D-BCF4F6BC7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7279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0C250-F663-98CF-45A2-EC15D70BC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703F5-E0D8-2DC4-BB70-6F10C4CFD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EF8A2-C9A4-9C8E-B141-D474C79856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99E70-6ABF-1D50-507F-114C993A7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6F3CD-DB07-B5F8-F1DE-0DDA5A41B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8975C-07F7-584F-848A-F52FB3B25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21456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57427-13F2-D122-31E9-25BC32F6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1B2325-FA2E-6382-DBDE-76876AC34E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235E3-7C95-D28D-8726-2242FA78B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89E22-8D17-6A5C-0483-29BDE0619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D253B-6539-40AF-11BB-9AE7E342E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F5EAC-19AE-CF41-EA8D-E42F1FF45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0140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2CDEA-CA54-B83F-E938-F0686370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6A03F-3EC7-DA9F-A6E4-3C01AC51C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F20C3-2777-554B-4655-284A44796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A1340-2662-3442-81BC-2A6A7C8EED3D}" type="datetimeFigureOut">
              <a:rPr lang="en-ES" smtClean="0"/>
              <a:t>7/3/23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CF145-35F7-4CE9-365A-EA66F25D40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F2FC-68F0-C69B-58DD-D51EC3F92F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71866-D6C4-8D40-8B38-F08074F7BA4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267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94DF298-A645-6EE1-420F-76DDBD66A65D}"/>
              </a:ext>
            </a:extLst>
          </p:cNvPr>
          <p:cNvGrpSpPr/>
          <p:nvPr/>
        </p:nvGrpSpPr>
        <p:grpSpPr>
          <a:xfrm>
            <a:off x="6294398" y="694920"/>
            <a:ext cx="5485020" cy="2239768"/>
            <a:chOff x="1199419" y="4819021"/>
            <a:chExt cx="1535422" cy="457452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4A1283-A47E-6E8B-BC41-5DDB39BBBC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A3732C-9BB9-3C7D-7E0E-770C28DA97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1AF3167-534D-0FBA-D8A6-7AD01119F2E9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7250F61-FE67-CEB4-AE59-6117E0573A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Imagen 23" descr="sorbus.png">
            <a:extLst>
              <a:ext uri="{FF2B5EF4-FFF2-40B4-BE49-F238E27FC236}">
                <a16:creationId xmlns:a16="http://schemas.microsoft.com/office/drawing/2014/main" id="{1388AA30-0BF6-D4C2-3BB7-DA71E4A080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0"/>
          <a:stretch/>
        </p:blipFill>
        <p:spPr>
          <a:xfrm rot="21012588">
            <a:off x="6755792" y="5260912"/>
            <a:ext cx="960659" cy="885623"/>
          </a:xfrm>
          <a:prstGeom prst="rect">
            <a:avLst/>
          </a:prstGeom>
        </p:spPr>
      </p:pic>
      <p:pic>
        <p:nvPicPr>
          <p:cNvPr id="9" name="Imagen 23" descr="sorbus.png">
            <a:extLst>
              <a:ext uri="{FF2B5EF4-FFF2-40B4-BE49-F238E27FC236}">
                <a16:creationId xmlns:a16="http://schemas.microsoft.com/office/drawing/2014/main" id="{D1665E0D-385C-6107-166A-81484B17C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3E6C6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0"/>
          <a:stretch/>
        </p:blipFill>
        <p:spPr>
          <a:xfrm>
            <a:off x="7930845" y="1064861"/>
            <a:ext cx="419027" cy="3071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7E4968-9E06-F6AE-1FBB-A0FE748452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6586746" y="2693581"/>
            <a:ext cx="1816854" cy="2313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030AC5-6D25-0112-A2AD-70FE05447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flipH="1">
            <a:off x="5728832" y="100874"/>
            <a:ext cx="668504" cy="148137"/>
          </a:xfrm>
          <a:prstGeom prst="rect">
            <a:avLst/>
          </a:prstGeom>
        </p:spPr>
      </p:pic>
      <p:pic>
        <p:nvPicPr>
          <p:cNvPr id="12" name="Imagen 23" descr="sorbus.png">
            <a:extLst>
              <a:ext uri="{FF2B5EF4-FFF2-40B4-BE49-F238E27FC236}">
                <a16:creationId xmlns:a16="http://schemas.microsoft.com/office/drawing/2014/main" id="{60DA13B3-ECFD-4A96-E0BF-876D31A631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0"/>
          <a:stretch/>
        </p:blipFill>
        <p:spPr>
          <a:xfrm rot="21012588">
            <a:off x="2907916" y="5565331"/>
            <a:ext cx="871136" cy="6385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82FA5D-7F3C-0C01-CA6D-B47EA8FE6B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4700935" y="5750599"/>
            <a:ext cx="331567" cy="3903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89165B-ED78-D044-71F7-4B07501855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2453923" y="1656577"/>
            <a:ext cx="219658" cy="258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F7F565-D264-6851-79E8-157217A81C54}"/>
              </a:ext>
            </a:extLst>
          </p:cNvPr>
          <p:cNvSpPr txBox="1"/>
          <p:nvPr/>
        </p:nvSpPr>
        <p:spPr>
          <a:xfrm>
            <a:off x="870817" y="2201437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b="1" dirty="0">
                <a:solidFill>
                  <a:srgbClr val="3E6C62"/>
                </a:solidFill>
                <a:latin typeface="Franklin Gothic Book" panose="020B0503020102020204" pitchFamily="34" charset="0"/>
                <a:ea typeface="Roboto Thin" panose="02000000000000000000" pitchFamily="2" charset="0"/>
              </a:rPr>
              <a:t>1 m</a:t>
            </a:r>
            <a:r>
              <a:rPr lang="en-ES" sz="1400" b="1" baseline="30000" dirty="0">
                <a:solidFill>
                  <a:srgbClr val="3E6C62"/>
                </a:solidFill>
                <a:latin typeface="Franklin Gothic Book" panose="020B0503020102020204" pitchFamily="34" charset="0"/>
                <a:ea typeface="Roboto Thin" panose="02000000000000000000" pitchFamily="2" charset="0"/>
              </a:rPr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ADE830E-1DEA-DFE2-0CD3-66C571891041}"/>
              </a:ext>
            </a:extLst>
          </p:cNvPr>
          <p:cNvCxnSpPr>
            <a:cxnSpLocks/>
          </p:cNvCxnSpPr>
          <p:nvPr/>
        </p:nvCxnSpPr>
        <p:spPr>
          <a:xfrm flipV="1">
            <a:off x="6816352" y="884939"/>
            <a:ext cx="4503987" cy="1840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6AB180C-74E8-A41C-E1FF-26C00D1C33E3}"/>
              </a:ext>
            </a:extLst>
          </p:cNvPr>
          <p:cNvCxnSpPr>
            <a:cxnSpLocks/>
          </p:cNvCxnSpPr>
          <p:nvPr/>
        </p:nvCxnSpPr>
        <p:spPr>
          <a:xfrm flipH="1" flipV="1">
            <a:off x="8286400" y="884944"/>
            <a:ext cx="1446978" cy="1773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3C71146-0155-D243-ED9C-F53DD51772D0}"/>
              </a:ext>
            </a:extLst>
          </p:cNvPr>
          <p:cNvGrpSpPr/>
          <p:nvPr/>
        </p:nvGrpSpPr>
        <p:grpSpPr>
          <a:xfrm>
            <a:off x="8925604" y="879752"/>
            <a:ext cx="1247638" cy="509464"/>
            <a:chOff x="1199419" y="4819021"/>
            <a:chExt cx="1535422" cy="457452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C481059-5509-F2D2-D425-188D133FA4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2DAC372-6158-C674-5B24-5F2B1D15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2CA0B1C-01A0-456E-5122-2827DA32D88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855118-341C-8ACB-8363-3CC04ABBDC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45F3C02-04FA-C9B8-86E9-847D94B01945}"/>
              </a:ext>
            </a:extLst>
          </p:cNvPr>
          <p:cNvGrpSpPr/>
          <p:nvPr/>
        </p:nvGrpSpPr>
        <p:grpSpPr>
          <a:xfrm>
            <a:off x="7959016" y="2275100"/>
            <a:ext cx="1247638" cy="509464"/>
            <a:chOff x="1199419" y="4819021"/>
            <a:chExt cx="1535422" cy="457452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D009DE-7546-9860-EDAE-82C5F036C5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6AC5F42-9514-3750-0DE0-FEED880712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9CE1C85-52E8-04AE-B4F9-A264A5CDD67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EAE9D32-41EC-3DDD-2032-317C802A90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BA48DD8-F20F-89AB-4EFB-FA47AA53579E}"/>
              </a:ext>
            </a:extLst>
          </p:cNvPr>
          <p:cNvGrpSpPr/>
          <p:nvPr/>
        </p:nvGrpSpPr>
        <p:grpSpPr>
          <a:xfrm rot="10800000">
            <a:off x="9498721" y="1615575"/>
            <a:ext cx="1247638" cy="509464"/>
            <a:chOff x="1199419" y="4819021"/>
            <a:chExt cx="1535422" cy="45745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B79B473-93E1-DC33-D646-C0E9EAC30F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6FFD7DE-30AB-AE78-80CC-3CD79D592C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720C9DB-3835-70C6-28E3-F6761D8C7DF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215FDB8-1792-8CCE-CADF-7150FA40B2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B206A9E-C77B-5833-B7D8-9477563C4F60}"/>
              </a:ext>
            </a:extLst>
          </p:cNvPr>
          <p:cNvGrpSpPr/>
          <p:nvPr/>
        </p:nvGrpSpPr>
        <p:grpSpPr>
          <a:xfrm rot="10800000">
            <a:off x="7155962" y="1615388"/>
            <a:ext cx="1247638" cy="509464"/>
            <a:chOff x="1199419" y="4819021"/>
            <a:chExt cx="1535422" cy="457452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C3320C3-AB33-A357-A18F-6D4E195AE3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2FEC775-6DB8-F130-BCFB-DEA31F1AF4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9BD68E6-375C-F024-BDB7-C15AD3974929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821E6A6-9535-E22F-8CC5-526363A49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F07514A2-E34B-1923-0FA6-6E9B933553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8271976" y="2687379"/>
            <a:ext cx="1816854" cy="23137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E9AF610-60BD-8EC9-49AC-0F168F4A17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6890419" y="2276896"/>
            <a:ext cx="1816854" cy="23137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AC5C0BEF-27D3-8098-DBED-D7453DB475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8673503" y="1948724"/>
            <a:ext cx="1816854" cy="23137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879F5B5-AA23-9DCE-8DE3-AB51534190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7719001" y="1396953"/>
            <a:ext cx="1816854" cy="23137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17F1D819-2B64-D3D3-5982-A2ED1BC34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rot="20153624" flipH="1">
            <a:off x="10586752" y="848478"/>
            <a:ext cx="797672" cy="17676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7C4AA5A-DBF1-E2F7-F42C-51C46CF0A13D}"/>
              </a:ext>
            </a:extLst>
          </p:cNvPr>
          <p:cNvCxnSpPr>
            <a:cxnSpLocks/>
          </p:cNvCxnSpPr>
          <p:nvPr/>
        </p:nvCxnSpPr>
        <p:spPr>
          <a:xfrm flipV="1">
            <a:off x="1820249" y="6140934"/>
            <a:ext cx="6791560" cy="221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62715119-5016-0000-A9F5-4A3816A8E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flipH="1">
            <a:off x="1698085" y="5779425"/>
            <a:ext cx="1731334" cy="38365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96D940E4-7B2C-4913-3CD4-3185C5BE87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flipH="1">
            <a:off x="3429419" y="5768352"/>
            <a:ext cx="1731334" cy="38365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DF02730E-326E-2F93-09ED-7E1C825137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flipH="1">
            <a:off x="5353737" y="5747543"/>
            <a:ext cx="1731334" cy="383655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985D9CA8-FCED-9FAB-4917-FE40237EC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l="-675" t="2916" r="2048" b="17704"/>
          <a:stretch/>
        </p:blipFill>
        <p:spPr>
          <a:xfrm flipH="1">
            <a:off x="7155961" y="4431090"/>
            <a:ext cx="3175911" cy="35039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C4EAC482-3234-044F-4BC4-070511A60F2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2294"/>
          <a:stretch/>
        </p:blipFill>
        <p:spPr>
          <a:xfrm>
            <a:off x="3862825" y="2573449"/>
            <a:ext cx="5907054" cy="258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05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9DC29CC-E789-61A1-3202-B3CE62DF30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40362" t="69187" b="19613"/>
          <a:stretch/>
        </p:blipFill>
        <p:spPr>
          <a:xfrm>
            <a:off x="5567337" y="3120367"/>
            <a:ext cx="1842052" cy="315841"/>
          </a:xfrm>
          <a:prstGeom prst="rect">
            <a:avLst/>
          </a:prstGeom>
        </p:spPr>
      </p:pic>
      <p:pic>
        <p:nvPicPr>
          <p:cNvPr id="10" name="Imagen 23" descr="sorbus.png">
            <a:extLst>
              <a:ext uri="{FF2B5EF4-FFF2-40B4-BE49-F238E27FC236}">
                <a16:creationId xmlns:a16="http://schemas.microsoft.com/office/drawing/2014/main" id="{75A133F8-6DA1-5811-EC5B-C07C8B3017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0"/>
          <a:stretch/>
        </p:blipFill>
        <p:spPr>
          <a:xfrm rot="21012588">
            <a:off x="3389338" y="2428433"/>
            <a:ext cx="1093114" cy="10077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D3D4B9-FA9E-11D4-3C07-F239578B70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026" t="94297" r="49135"/>
          <a:stretch/>
        </p:blipFill>
        <p:spPr>
          <a:xfrm>
            <a:off x="4253947" y="3084317"/>
            <a:ext cx="980661" cy="344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1C515B-54C0-3A2E-55D6-27C126BF47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40362" t="69187" b="19613"/>
          <a:stretch/>
        </p:blipFill>
        <p:spPr>
          <a:xfrm>
            <a:off x="2631418" y="3113159"/>
            <a:ext cx="1842052" cy="3158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5D4C9F-F7B6-67BB-75E2-201B0AFF1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53185" t="82152" r="37312"/>
          <a:stretch/>
        </p:blipFill>
        <p:spPr>
          <a:xfrm>
            <a:off x="4208967" y="2663189"/>
            <a:ext cx="351204" cy="7658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A2551B-CAEC-FCA1-A1A0-43CDC312AA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023" t="85230" r="5973"/>
          <a:stretch/>
        </p:blipFill>
        <p:spPr>
          <a:xfrm>
            <a:off x="6355841" y="2616683"/>
            <a:ext cx="622852" cy="8213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C4C74E-F41D-8FB6-C0C5-1E541394EB0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6620884" y="2118055"/>
            <a:ext cx="1121233" cy="13199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AED34E4-0A24-D8B7-7F65-1A7D8C78F4C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l="-675" t="2916" r="2048" b="17704"/>
          <a:stretch/>
        </p:blipFill>
        <p:spPr>
          <a:xfrm flipH="1">
            <a:off x="6771648" y="3122712"/>
            <a:ext cx="2862682" cy="3158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F18465-E300-793A-4CDD-97BE1C505D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519" t="87225" r="22478"/>
          <a:stretch/>
        </p:blipFill>
        <p:spPr>
          <a:xfrm>
            <a:off x="8099926" y="2727465"/>
            <a:ext cx="513774" cy="69251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574B80-43A6-447C-0016-A30B8A9DAD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026" t="94297" r="49135"/>
          <a:stretch/>
        </p:blipFill>
        <p:spPr>
          <a:xfrm>
            <a:off x="8546720" y="3088348"/>
            <a:ext cx="980661" cy="3446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C719F8-12BA-9E8D-0437-666BD32D733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4931020" y="2424608"/>
            <a:ext cx="858547" cy="10107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F8F707-7A43-A2B7-3646-8D0351271C4E}"/>
              </a:ext>
            </a:extLst>
          </p:cNvPr>
          <p:cNvCxnSpPr>
            <a:cxnSpLocks/>
          </p:cNvCxnSpPr>
          <p:nvPr/>
        </p:nvCxnSpPr>
        <p:spPr>
          <a:xfrm>
            <a:off x="2631418" y="3429000"/>
            <a:ext cx="68173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B0D5E2E-FBB8-0FDF-1066-67E7CC8FF419}"/>
              </a:ext>
            </a:extLst>
          </p:cNvPr>
          <p:cNvCxnSpPr>
            <a:cxnSpLocks/>
          </p:cNvCxnSpPr>
          <p:nvPr/>
        </p:nvCxnSpPr>
        <p:spPr>
          <a:xfrm flipV="1">
            <a:off x="2631418" y="2383439"/>
            <a:ext cx="0" cy="103601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61AD8F93-FCD2-492F-00B3-B9ADBB6ED1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53185" t="82152" r="37312"/>
          <a:stretch/>
        </p:blipFill>
        <p:spPr>
          <a:xfrm>
            <a:off x="7714724" y="2967983"/>
            <a:ext cx="207044" cy="45146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BBF582-DEBB-164D-6D17-B77D964A518C}"/>
              </a:ext>
            </a:extLst>
          </p:cNvPr>
          <p:cNvCxnSpPr>
            <a:cxnSpLocks/>
          </p:cNvCxnSpPr>
          <p:nvPr/>
        </p:nvCxnSpPr>
        <p:spPr>
          <a:xfrm flipV="1">
            <a:off x="9440487" y="2392989"/>
            <a:ext cx="0" cy="103601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5D5704B-35EF-73A7-D470-73451EEC5354}"/>
              </a:ext>
            </a:extLst>
          </p:cNvPr>
          <p:cNvSpPr txBox="1"/>
          <p:nvPr/>
        </p:nvSpPr>
        <p:spPr>
          <a:xfrm>
            <a:off x="2296140" y="1728795"/>
            <a:ext cx="689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Start Point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C39162-CB41-3E45-F765-860A3D83E5F9}"/>
              </a:ext>
            </a:extLst>
          </p:cNvPr>
          <p:cNvSpPr txBox="1"/>
          <p:nvPr/>
        </p:nvSpPr>
        <p:spPr>
          <a:xfrm>
            <a:off x="9095509" y="1752471"/>
            <a:ext cx="689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dirty="0"/>
              <a:t>End Point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9179BE9-C04A-56EE-49EA-70D5B20AAFEE}"/>
              </a:ext>
            </a:extLst>
          </p:cNvPr>
          <p:cNvCxnSpPr>
            <a:cxnSpLocks/>
          </p:cNvCxnSpPr>
          <p:nvPr/>
        </p:nvCxnSpPr>
        <p:spPr>
          <a:xfrm>
            <a:off x="2641117" y="2663189"/>
            <a:ext cx="102083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79F4A5D-BCC5-C81D-0950-D40B54A23C6F}"/>
              </a:ext>
            </a:extLst>
          </p:cNvPr>
          <p:cNvCxnSpPr>
            <a:cxnSpLocks/>
          </p:cNvCxnSpPr>
          <p:nvPr/>
        </p:nvCxnSpPr>
        <p:spPr>
          <a:xfrm>
            <a:off x="2728912" y="3913701"/>
            <a:ext cx="0" cy="443295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16BA90D-EAA0-3E3E-173F-731488E77FFE}"/>
              </a:ext>
            </a:extLst>
          </p:cNvPr>
          <p:cNvCxnSpPr>
            <a:cxnSpLocks/>
          </p:cNvCxnSpPr>
          <p:nvPr/>
        </p:nvCxnSpPr>
        <p:spPr>
          <a:xfrm>
            <a:off x="2884012" y="4549139"/>
            <a:ext cx="102083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02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23" descr="sorbus.png">
            <a:extLst>
              <a:ext uri="{FF2B5EF4-FFF2-40B4-BE49-F238E27FC236}">
                <a16:creationId xmlns:a16="http://schemas.microsoft.com/office/drawing/2014/main" id="{D1665E0D-385C-6107-166A-81484B17C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3E6C6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50"/>
          <a:stretch/>
        </p:blipFill>
        <p:spPr>
          <a:xfrm>
            <a:off x="4184754" y="-16322"/>
            <a:ext cx="419027" cy="3071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7E4968-9E06-F6AE-1FBB-A0FE748452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6170170" y="6263336"/>
            <a:ext cx="1816854" cy="2313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030AC5-6D25-0112-A2AD-70FE05447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flipH="1">
            <a:off x="5728832" y="100874"/>
            <a:ext cx="668504" cy="148137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2B206A9E-C77B-5833-B7D8-9477563C4F60}"/>
              </a:ext>
            </a:extLst>
          </p:cNvPr>
          <p:cNvGrpSpPr/>
          <p:nvPr/>
        </p:nvGrpSpPr>
        <p:grpSpPr>
          <a:xfrm rot="10800000">
            <a:off x="1079966" y="2735412"/>
            <a:ext cx="965144" cy="509464"/>
            <a:chOff x="1199419" y="4819021"/>
            <a:chExt cx="1535422" cy="457452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C3320C3-AB33-A357-A18F-6D4E195AE3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2FEC775-6DB8-F130-BCFB-DEA31F1AF4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9BD68E6-375C-F024-BDB7-C15AD3974929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821E6A6-9535-E22F-8CC5-526363A49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F07514A2-E34B-1923-0FA6-6E9B933553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8371305" y="6161440"/>
            <a:ext cx="1816854" cy="23137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E9AF610-60BD-8EC9-49AC-0F168F4A17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2662839" y="577602"/>
            <a:ext cx="1816854" cy="23137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AC5C0BEF-27D3-8098-DBED-D7453DB475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9957206" y="6394166"/>
            <a:ext cx="1816854" cy="23137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879F5B5-AA23-9DCE-8DE3-AB51534190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b="7100"/>
          <a:stretch/>
        </p:blipFill>
        <p:spPr>
          <a:xfrm flipH="1">
            <a:off x="4769892" y="249011"/>
            <a:ext cx="1816854" cy="23137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17F1D819-2B64-D3D3-5982-A2ED1BC342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t="1" r="46234" b="13085"/>
          <a:stretch/>
        </p:blipFill>
        <p:spPr>
          <a:xfrm rot="20153624" flipH="1">
            <a:off x="7142543" y="5154232"/>
            <a:ext cx="797672" cy="17676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985D9CA8-FCED-9FAB-4917-FE40237EC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6DDB3">
                <a:tint val="45000"/>
                <a:satMod val="400000"/>
              </a:srgbClr>
            </a:duotone>
            <a:alphaModFix amt="60000"/>
          </a:blip>
          <a:srcRect l="-675" t="2916" r="2048" b="17704"/>
          <a:stretch/>
        </p:blipFill>
        <p:spPr>
          <a:xfrm flipH="1">
            <a:off x="470025" y="137254"/>
            <a:ext cx="3175911" cy="35039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C4EAC482-3234-044F-4BC4-070511A60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294"/>
          <a:stretch/>
        </p:blipFill>
        <p:spPr>
          <a:xfrm>
            <a:off x="5533285" y="3607985"/>
            <a:ext cx="5907054" cy="258587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1E78E5D-61E1-DE0F-DE95-2515712963FE}"/>
              </a:ext>
            </a:extLst>
          </p:cNvPr>
          <p:cNvGrpSpPr/>
          <p:nvPr/>
        </p:nvGrpSpPr>
        <p:grpSpPr>
          <a:xfrm>
            <a:off x="322797" y="1887803"/>
            <a:ext cx="4156895" cy="2203077"/>
            <a:chOff x="1199419" y="4819021"/>
            <a:chExt cx="1535422" cy="457452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860A86F-746C-BE35-1CDF-2897ED3D35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B5A15B1-71D6-0523-C930-7A06798A84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02D6599-FEAE-EAF5-60CE-F2D500A3382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3122088-FBD9-F179-4257-C0E4B0004D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A30F33-B5B1-AA89-9FEE-9815CECB9E0C}"/>
              </a:ext>
            </a:extLst>
          </p:cNvPr>
          <p:cNvGrpSpPr/>
          <p:nvPr/>
        </p:nvGrpSpPr>
        <p:grpSpPr>
          <a:xfrm rot="10800000">
            <a:off x="2727577" y="2730406"/>
            <a:ext cx="965144" cy="509464"/>
            <a:chOff x="1199419" y="4819021"/>
            <a:chExt cx="1535422" cy="457452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940052D-AEAC-BE18-F2FD-0A21196D41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068623A-B42A-10DD-E6F5-95F9A6755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F44E80C-05F0-164C-63F4-673CF697E9C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B8B12BD-17A7-ACCC-2BA2-D6BE355B19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5FA29FF-7CA2-A31E-BCE7-DE09F732912C}"/>
              </a:ext>
            </a:extLst>
          </p:cNvPr>
          <p:cNvGrpSpPr/>
          <p:nvPr/>
        </p:nvGrpSpPr>
        <p:grpSpPr>
          <a:xfrm rot="10800000">
            <a:off x="2278353" y="2020553"/>
            <a:ext cx="965144" cy="509464"/>
            <a:chOff x="1199419" y="4819021"/>
            <a:chExt cx="1535422" cy="457452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CEB7630-8961-3FA4-7E7D-678A3F7CA8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956D47C-6183-1801-4A22-5300FE3F07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4E0C050-8F58-58A1-FE26-9769266AE7E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6354F01-D1E2-879C-3F7A-A6BC51ED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AE06C3-3ADB-8A7B-8DD7-E6DAD982F9C0}"/>
              </a:ext>
            </a:extLst>
          </p:cNvPr>
          <p:cNvGrpSpPr/>
          <p:nvPr/>
        </p:nvGrpSpPr>
        <p:grpSpPr>
          <a:xfrm rot="10800000">
            <a:off x="1562538" y="3383607"/>
            <a:ext cx="965144" cy="509464"/>
            <a:chOff x="1199419" y="4819021"/>
            <a:chExt cx="1535422" cy="457452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9B61DC5-1205-9D5A-2561-72A696494E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4749" y="4819356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F27D141-0B38-FCFF-11A1-16EDC3440F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9419" y="4819355"/>
              <a:ext cx="510092" cy="457117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B8EF17D-081C-2051-DB15-DB7FA8429005}"/>
                </a:ext>
              </a:extLst>
            </p:cNvPr>
            <p:cNvCxnSpPr>
              <a:cxnSpLocks/>
            </p:cNvCxnSpPr>
            <p:nvPr/>
          </p:nvCxnSpPr>
          <p:spPr>
            <a:xfrm>
              <a:off x="1199419" y="5276472"/>
              <a:ext cx="1025330" cy="1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BFBB73D-8322-9026-42B8-6BF559FB89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808" y="4819021"/>
              <a:ext cx="1028033" cy="2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95BAABD-7F25-1679-D43B-2BB08699B01D}"/>
              </a:ext>
            </a:extLst>
          </p:cNvPr>
          <p:cNvCxnSpPr>
            <a:cxnSpLocks/>
          </p:cNvCxnSpPr>
          <p:nvPr/>
        </p:nvCxnSpPr>
        <p:spPr>
          <a:xfrm flipV="1">
            <a:off x="573518" y="2020552"/>
            <a:ext cx="3675753" cy="1926615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D6C63B6-B655-822E-4D3D-E349A9FF1133}"/>
              </a:ext>
            </a:extLst>
          </p:cNvPr>
          <p:cNvCxnSpPr>
            <a:cxnSpLocks/>
          </p:cNvCxnSpPr>
          <p:nvPr/>
        </p:nvCxnSpPr>
        <p:spPr>
          <a:xfrm flipH="1" flipV="1">
            <a:off x="1751009" y="1981361"/>
            <a:ext cx="1283121" cy="2003858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F0099602-2CA7-0970-3966-37831FA5A7E4}"/>
              </a:ext>
            </a:extLst>
          </p:cNvPr>
          <p:cNvSpPr txBox="1"/>
          <p:nvPr/>
        </p:nvSpPr>
        <p:spPr>
          <a:xfrm>
            <a:off x="3603967" y="1927004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T</a:t>
            </a:r>
            <a:r>
              <a:rPr lang="en-ES" sz="1400" baseline="-25000" dirty="0"/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3D7A3DD-188D-38B6-0F4C-F34BD61A6F97}"/>
              </a:ext>
            </a:extLst>
          </p:cNvPr>
          <p:cNvSpPr txBox="1"/>
          <p:nvPr/>
        </p:nvSpPr>
        <p:spPr>
          <a:xfrm>
            <a:off x="1584136" y="198135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T</a:t>
            </a:r>
            <a:r>
              <a:rPr lang="en-ES" sz="1400" baseline="-25000" dirty="0"/>
              <a:t>2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29A8049-5032-75F7-FD16-355894507831}"/>
              </a:ext>
            </a:extLst>
          </p:cNvPr>
          <p:cNvSpPr txBox="1"/>
          <p:nvPr/>
        </p:nvSpPr>
        <p:spPr>
          <a:xfrm>
            <a:off x="2566856" y="2089263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RN</a:t>
            </a:r>
            <a:endParaRPr lang="en-ES" sz="1400" baseline="-25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F41E22A-E45E-2334-F322-AE40D29434BD}"/>
              </a:ext>
            </a:extLst>
          </p:cNvPr>
          <p:cNvSpPr txBox="1"/>
          <p:nvPr/>
        </p:nvSpPr>
        <p:spPr>
          <a:xfrm>
            <a:off x="1350738" y="2828962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RW</a:t>
            </a:r>
            <a:endParaRPr lang="en-ES" sz="1400" baseline="-25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A44C74A-F06B-EFC3-B26A-7B4C6616D703}"/>
              </a:ext>
            </a:extLst>
          </p:cNvPr>
          <p:cNvSpPr txBox="1"/>
          <p:nvPr/>
        </p:nvSpPr>
        <p:spPr>
          <a:xfrm>
            <a:off x="2995060" y="2836068"/>
            <a:ext cx="3706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RE</a:t>
            </a:r>
            <a:endParaRPr lang="en-ES" sz="1400" baseline="-250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39DA30B-8F7D-FB1E-0184-9853499A7BC3}"/>
              </a:ext>
            </a:extLst>
          </p:cNvPr>
          <p:cNvSpPr txBox="1"/>
          <p:nvPr/>
        </p:nvSpPr>
        <p:spPr>
          <a:xfrm>
            <a:off x="1846574" y="3474440"/>
            <a:ext cx="361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RS</a:t>
            </a:r>
            <a:endParaRPr lang="en-ES" sz="1400" baseline="-25000" dirty="0"/>
          </a:p>
        </p:txBody>
      </p:sp>
    </p:spTree>
    <p:extLst>
      <p:ext uri="{BB962C8B-B14F-4D97-AF65-F5344CB8AC3E}">
        <p14:creationId xmlns:p14="http://schemas.microsoft.com/office/powerpoint/2010/main" val="2887767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89428639-087E-D009-71A9-70E9AC7F7243}"/>
              </a:ext>
            </a:extLst>
          </p:cNvPr>
          <p:cNvGrpSpPr/>
          <p:nvPr/>
        </p:nvGrpSpPr>
        <p:grpSpPr>
          <a:xfrm>
            <a:off x="5881973" y="2499911"/>
            <a:ext cx="4150380" cy="2179638"/>
            <a:chOff x="5881973" y="2499911"/>
            <a:chExt cx="4150380" cy="2179638"/>
          </a:xfrm>
        </p:grpSpPr>
        <p:sp>
          <p:nvSpPr>
            <p:cNvPr id="73" name="Parallelogram 72">
              <a:extLst>
                <a:ext uri="{FF2B5EF4-FFF2-40B4-BE49-F238E27FC236}">
                  <a16:creationId xmlns:a16="http://schemas.microsoft.com/office/drawing/2014/main" id="{377A4719-2139-0DFE-1F99-D279F5CFE5EB}"/>
                </a:ext>
              </a:extLst>
            </p:cNvPr>
            <p:cNvSpPr/>
            <p:nvPr/>
          </p:nvSpPr>
          <p:spPr>
            <a:xfrm>
              <a:off x="5881973" y="2499911"/>
              <a:ext cx="4150380" cy="2179638"/>
            </a:xfrm>
            <a:prstGeom prst="parallelogram">
              <a:avLst>
                <a:gd name="adj" fmla="val 6292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9B4A265-FC5D-2C62-5ED0-73E39B1A4FAC}"/>
                </a:ext>
              </a:extLst>
            </p:cNvPr>
            <p:cNvGrpSpPr/>
            <p:nvPr/>
          </p:nvGrpSpPr>
          <p:grpSpPr>
            <a:xfrm rot="10800000">
              <a:off x="6632627" y="3336235"/>
              <a:ext cx="965144" cy="509464"/>
              <a:chOff x="1199419" y="4819021"/>
              <a:chExt cx="1535422" cy="457452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3BAA0652-B4C3-3C61-3427-C3E81D862F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4749" y="4819356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56816B3B-89A0-2455-A9B4-E25057B570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99419" y="4819355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D50A90E0-E301-E94C-4316-1E032A61A8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9419" y="5276472"/>
                <a:ext cx="1025330" cy="1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820F3CC-2FE6-F103-514E-51287633CF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06808" y="4819021"/>
                <a:ext cx="1028033" cy="2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1549BDC-8854-9ACE-7CA8-D508B961D939}"/>
                </a:ext>
              </a:extLst>
            </p:cNvPr>
            <p:cNvGrpSpPr/>
            <p:nvPr/>
          </p:nvGrpSpPr>
          <p:grpSpPr>
            <a:xfrm rot="10800000">
              <a:off x="8280238" y="3331229"/>
              <a:ext cx="965144" cy="509464"/>
              <a:chOff x="1199419" y="4819021"/>
              <a:chExt cx="1535422" cy="457452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CB7C5B9-35F3-DCE0-5192-2E94EE0259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4749" y="4819356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EFAE662-9E44-0257-D9F6-344668D025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99419" y="4819355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F5D5B80-F364-9761-2FD9-9F2E9EC0ED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9419" y="5276472"/>
                <a:ext cx="1025330" cy="1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AAF42AFC-15CE-55C5-92FD-7A202EEFA1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06808" y="4819021"/>
                <a:ext cx="1028033" cy="2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AE07350-4B79-C2C9-FF31-0BE3DC408FAB}"/>
                </a:ext>
              </a:extLst>
            </p:cNvPr>
            <p:cNvGrpSpPr/>
            <p:nvPr/>
          </p:nvGrpSpPr>
          <p:grpSpPr>
            <a:xfrm rot="10800000">
              <a:off x="7831014" y="2621376"/>
              <a:ext cx="965144" cy="509464"/>
              <a:chOff x="1199419" y="4819021"/>
              <a:chExt cx="1535422" cy="457452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BF69564-5C3D-16D5-D720-ECBC0D20CD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4749" y="4819356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E86F9AF-AD6F-7857-813E-916540488BF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99419" y="4819355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A194AB6-49B9-9CFB-CCA8-45B1327A98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9419" y="5276472"/>
                <a:ext cx="1025330" cy="1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C88DEFEA-59D9-E1E8-3703-BE62084087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06808" y="4819021"/>
                <a:ext cx="1028033" cy="2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141B6EC-C44B-B739-B4B4-B7605CCA009B}"/>
                </a:ext>
              </a:extLst>
            </p:cNvPr>
            <p:cNvGrpSpPr/>
            <p:nvPr/>
          </p:nvGrpSpPr>
          <p:grpSpPr>
            <a:xfrm rot="10800000">
              <a:off x="7115199" y="3984430"/>
              <a:ext cx="965144" cy="509464"/>
              <a:chOff x="1199419" y="4819021"/>
              <a:chExt cx="1535422" cy="457452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4801E8A3-769D-0D14-C6DC-EF8BF37EE4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4749" y="4819356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44F1D9D-079A-550D-0419-EB27E48B4C6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99419" y="4819355"/>
                <a:ext cx="510092" cy="457117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D574D944-B65A-92BA-C4B3-89C2F016D2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9419" y="5276472"/>
                <a:ext cx="1025330" cy="1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656F05C-CBE7-9173-023F-AD4036F0F5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06808" y="4819021"/>
                <a:ext cx="1028033" cy="2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1C50607-9FEC-5638-65E0-E9F29C1346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26179" y="2621375"/>
              <a:ext cx="3675753" cy="1926615"/>
            </a:xfrm>
            <a:prstGeom prst="line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4AA561D-4B1D-8E13-B791-B0D206A4BE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03670" y="2582184"/>
              <a:ext cx="1283121" cy="2003858"/>
            </a:xfrm>
            <a:prstGeom prst="line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8B00C53-3BC0-DA9C-45A5-11F431D8FF20}"/>
                </a:ext>
              </a:extLst>
            </p:cNvPr>
            <p:cNvSpPr txBox="1"/>
            <p:nvPr/>
          </p:nvSpPr>
          <p:spPr>
            <a:xfrm>
              <a:off x="9156628" y="2527827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T</a:t>
              </a:r>
              <a:r>
                <a:rPr lang="en-ES" sz="1400" baseline="-25000" dirty="0"/>
                <a:t>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536187D-E229-C20B-8639-45AD13513202}"/>
                </a:ext>
              </a:extLst>
            </p:cNvPr>
            <p:cNvSpPr txBox="1"/>
            <p:nvPr/>
          </p:nvSpPr>
          <p:spPr>
            <a:xfrm>
              <a:off x="7136797" y="2582180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T</a:t>
              </a:r>
              <a:r>
                <a:rPr lang="en-ES" sz="1400" baseline="-25000" dirty="0"/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C469F54-506F-2CAF-9FDA-20203E7E19A6}"/>
                </a:ext>
              </a:extLst>
            </p:cNvPr>
            <p:cNvSpPr txBox="1"/>
            <p:nvPr/>
          </p:nvSpPr>
          <p:spPr>
            <a:xfrm>
              <a:off x="8119517" y="2690086"/>
              <a:ext cx="397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RN</a:t>
              </a:r>
              <a:endParaRPr lang="en-ES" sz="1400" baseline="-2500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AFAE1AC-6D8A-43C0-6DE4-298C229C50AC}"/>
                </a:ext>
              </a:extLst>
            </p:cNvPr>
            <p:cNvSpPr txBox="1"/>
            <p:nvPr/>
          </p:nvSpPr>
          <p:spPr>
            <a:xfrm>
              <a:off x="6903399" y="3429785"/>
              <a:ext cx="4411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RW</a:t>
              </a:r>
              <a:endParaRPr lang="en-ES" sz="1400" baseline="-250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8944584-FCBA-F292-0A3B-BC2A331F55E9}"/>
                </a:ext>
              </a:extLst>
            </p:cNvPr>
            <p:cNvSpPr txBox="1"/>
            <p:nvPr/>
          </p:nvSpPr>
          <p:spPr>
            <a:xfrm>
              <a:off x="8547721" y="3436891"/>
              <a:ext cx="3706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RE</a:t>
              </a:r>
              <a:endParaRPr lang="en-ES" sz="1400" baseline="-25000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061CD8E-0D3B-F048-14ED-376D8F8608B0}"/>
                </a:ext>
              </a:extLst>
            </p:cNvPr>
            <p:cNvSpPr txBox="1"/>
            <p:nvPr/>
          </p:nvSpPr>
          <p:spPr>
            <a:xfrm>
              <a:off x="7399235" y="4075263"/>
              <a:ext cx="361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1400" dirty="0"/>
                <a:t>RS</a:t>
              </a:r>
              <a:endParaRPr lang="en-ES" sz="1400" baseline="-25000" dirty="0"/>
            </a:p>
          </p:txBody>
        </p:sp>
      </p:grpSp>
      <p:sp>
        <p:nvSpPr>
          <p:cNvPr id="78" name="Parallelogram 77">
            <a:extLst>
              <a:ext uri="{FF2B5EF4-FFF2-40B4-BE49-F238E27FC236}">
                <a16:creationId xmlns:a16="http://schemas.microsoft.com/office/drawing/2014/main" id="{D2273ED4-95FE-0263-C605-AD4DD1104D16}"/>
              </a:ext>
            </a:extLst>
          </p:cNvPr>
          <p:cNvSpPr/>
          <p:nvPr/>
        </p:nvSpPr>
        <p:spPr>
          <a:xfrm>
            <a:off x="1074306" y="683288"/>
            <a:ext cx="794688" cy="546492"/>
          </a:xfrm>
          <a:prstGeom prst="parallelogram">
            <a:avLst>
              <a:gd name="adj" fmla="val 2303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300" dirty="0">
                <a:solidFill>
                  <a:schemeClr val="tx1"/>
                </a:solidFill>
              </a:rPr>
              <a:t>G+C+</a:t>
            </a:r>
          </a:p>
        </p:txBody>
      </p:sp>
      <p:sp>
        <p:nvSpPr>
          <p:cNvPr id="79" name="Parallelogram 78">
            <a:extLst>
              <a:ext uri="{FF2B5EF4-FFF2-40B4-BE49-F238E27FC236}">
                <a16:creationId xmlns:a16="http://schemas.microsoft.com/office/drawing/2014/main" id="{DD2362F3-FAC9-9813-50F7-162CE82DD634}"/>
              </a:ext>
            </a:extLst>
          </p:cNvPr>
          <p:cNvSpPr/>
          <p:nvPr/>
        </p:nvSpPr>
        <p:spPr>
          <a:xfrm>
            <a:off x="1074306" y="1448637"/>
            <a:ext cx="794688" cy="546492"/>
          </a:xfrm>
          <a:prstGeom prst="parallelogram">
            <a:avLst>
              <a:gd name="adj" fmla="val 2303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300" dirty="0">
                <a:solidFill>
                  <a:schemeClr val="tx1"/>
                </a:solidFill>
              </a:rPr>
              <a:t>G-C+</a:t>
            </a:r>
          </a:p>
        </p:txBody>
      </p:sp>
      <p:sp>
        <p:nvSpPr>
          <p:cNvPr id="80" name="Parallelogram 79">
            <a:extLst>
              <a:ext uri="{FF2B5EF4-FFF2-40B4-BE49-F238E27FC236}">
                <a16:creationId xmlns:a16="http://schemas.microsoft.com/office/drawing/2014/main" id="{8909A5DE-B9F8-4950-E6C8-BECE302ABCD1}"/>
              </a:ext>
            </a:extLst>
          </p:cNvPr>
          <p:cNvSpPr/>
          <p:nvPr/>
        </p:nvSpPr>
        <p:spPr>
          <a:xfrm>
            <a:off x="1074306" y="2213986"/>
            <a:ext cx="794688" cy="546492"/>
          </a:xfrm>
          <a:prstGeom prst="parallelogram">
            <a:avLst>
              <a:gd name="adj" fmla="val 2303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300" dirty="0">
                <a:solidFill>
                  <a:schemeClr val="tx1"/>
                </a:solidFill>
              </a:rPr>
              <a:t>G-C-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476438E-D2E2-0B22-825A-F34107E53E56}"/>
              </a:ext>
            </a:extLst>
          </p:cNvPr>
          <p:cNvSpPr txBox="1"/>
          <p:nvPr/>
        </p:nvSpPr>
        <p:spPr>
          <a:xfrm>
            <a:off x="964556" y="266082"/>
            <a:ext cx="10141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400" dirty="0"/>
              <a:t>Treatments</a:t>
            </a:r>
          </a:p>
        </p:txBody>
      </p:sp>
    </p:spTree>
    <p:extLst>
      <p:ext uri="{BB962C8B-B14F-4D97-AF65-F5344CB8AC3E}">
        <p14:creationId xmlns:p14="http://schemas.microsoft.com/office/powerpoint/2010/main" val="728336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26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Franklin Gothic Book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J.</dc:creator>
  <cp:lastModifiedBy>Antonio J.</cp:lastModifiedBy>
  <cp:revision>2</cp:revision>
  <dcterms:created xsi:type="dcterms:W3CDTF">2023-02-15T13:02:53Z</dcterms:created>
  <dcterms:modified xsi:type="dcterms:W3CDTF">2023-03-07T15:47:06Z</dcterms:modified>
</cp:coreProperties>
</file>

<file path=docProps/thumbnail.jpeg>
</file>